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2" r:id="rId6"/>
    <p:sldId id="261" r:id="rId7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09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8DE59-AA81-4963-A31B-B1773EB5784B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9118-9E20-4D9E-A024-309A1A112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8819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8DE59-AA81-4963-A31B-B1773EB5784B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9118-9E20-4D9E-A024-309A1A112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81719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8DE59-AA81-4963-A31B-B1773EB5784B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9118-9E20-4D9E-A024-309A1A112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9709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8DE59-AA81-4963-A31B-B1773EB5784B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9118-9E20-4D9E-A024-309A1A112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78278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8DE59-AA81-4963-A31B-B1773EB5784B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9118-9E20-4D9E-A024-309A1A112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837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8DE59-AA81-4963-A31B-B1773EB5784B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9118-9E20-4D9E-A024-309A1A112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24138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8DE59-AA81-4963-A31B-B1773EB5784B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9118-9E20-4D9E-A024-309A1A112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42432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8DE59-AA81-4963-A31B-B1773EB5784B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9118-9E20-4D9E-A024-309A1A112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7980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8DE59-AA81-4963-A31B-B1773EB5784B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9118-9E20-4D9E-A024-309A1A112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65660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8DE59-AA81-4963-A31B-B1773EB5784B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9118-9E20-4D9E-A024-309A1A112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5239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8DE59-AA81-4963-A31B-B1773EB5784B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AE9118-9E20-4D9E-A024-309A1A112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400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8DE59-AA81-4963-A31B-B1773EB5784B}" type="datetimeFigureOut">
              <a:rPr lang="pt-BR" smtClean="0"/>
              <a:t>24/11/2010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AE9118-9E20-4D9E-A024-309A1A112E4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7340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MÉTODO JACOBI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 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4422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CÓDIGO JACOBI EM PASCAL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BR" dirty="0" err="1" smtClean="0"/>
              <a:t>Program</a:t>
            </a:r>
            <a:r>
              <a:rPr lang="pt-BR" dirty="0" smtClean="0"/>
              <a:t> </a:t>
            </a:r>
            <a:r>
              <a:rPr lang="pt-BR" dirty="0" err="1" smtClean="0"/>
              <a:t>Metodo_de_Jacobi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smtClean="0"/>
              <a:t>{$APPTYPE CONSOLE}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uses</a:t>
            </a:r>
          </a:p>
          <a:p>
            <a:pPr marL="0" indent="0">
              <a:buNone/>
            </a:pPr>
            <a:r>
              <a:rPr lang="pt-BR" dirty="0" smtClean="0"/>
              <a:t>  </a:t>
            </a:r>
            <a:r>
              <a:rPr lang="pt-BR" dirty="0" err="1" smtClean="0"/>
              <a:t>SysUtils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var	</a:t>
            </a:r>
            <a:r>
              <a:rPr lang="pt-BR" dirty="0" err="1" smtClean="0"/>
              <a:t>i,j,n,ite,cont,nite,k:integer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smtClean="0"/>
              <a:t>	a:array[0..100,0..100] </a:t>
            </a:r>
            <a:r>
              <a:rPr lang="pt-BR" dirty="0" err="1" smtClean="0"/>
              <a:t>of</a:t>
            </a:r>
            <a:r>
              <a:rPr lang="pt-BR" dirty="0" smtClean="0"/>
              <a:t> real;</a:t>
            </a:r>
          </a:p>
          <a:p>
            <a:pPr marL="0" indent="0">
              <a:buNone/>
            </a:pPr>
            <a:r>
              <a:rPr lang="pt-BR" dirty="0" smtClean="0"/>
              <a:t>	</a:t>
            </a:r>
            <a:r>
              <a:rPr lang="pt-BR" dirty="0" err="1" smtClean="0"/>
              <a:t>b,x,soma:array</a:t>
            </a:r>
            <a:r>
              <a:rPr lang="pt-BR" dirty="0" smtClean="0"/>
              <a:t>[0..100] </a:t>
            </a:r>
            <a:r>
              <a:rPr lang="pt-BR" dirty="0" err="1" smtClean="0"/>
              <a:t>of</a:t>
            </a:r>
            <a:r>
              <a:rPr lang="pt-BR" dirty="0" smtClean="0"/>
              <a:t> real;</a:t>
            </a:r>
          </a:p>
          <a:p>
            <a:pPr marL="0" indent="0">
              <a:buNone/>
            </a:pPr>
            <a:r>
              <a:rPr lang="pt-BR" dirty="0" smtClean="0"/>
              <a:t>	</a:t>
            </a:r>
            <a:r>
              <a:rPr lang="pt-BR" dirty="0" err="1" smtClean="0"/>
              <a:t>e,c:real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423490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CÓDIGO JACOBI EM PASCAL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0" indent="0">
              <a:buNone/>
            </a:pPr>
            <a:r>
              <a:rPr lang="pt-BR" dirty="0" smtClean="0"/>
              <a:t>Begin</a:t>
            </a:r>
          </a:p>
          <a:p>
            <a:pPr marL="0" indent="0">
              <a:buNone/>
            </a:pPr>
            <a:r>
              <a:rPr lang="pt-BR" dirty="0" err="1" smtClean="0"/>
              <a:t>write</a:t>
            </a:r>
            <a:r>
              <a:rPr lang="pt-BR" dirty="0" smtClean="0"/>
              <a:t>('Ordem da Matriz = ');</a:t>
            </a:r>
          </a:p>
          <a:p>
            <a:pPr marL="0" indent="0">
              <a:buNone/>
            </a:pPr>
            <a:r>
              <a:rPr lang="pt-BR" dirty="0" err="1" smtClean="0"/>
              <a:t>readln</a:t>
            </a:r>
            <a:r>
              <a:rPr lang="pt-BR" dirty="0" smtClean="0"/>
              <a:t>(n);</a:t>
            </a:r>
          </a:p>
          <a:p>
            <a:pPr marL="0" indent="0">
              <a:buNone/>
            </a:pPr>
            <a:r>
              <a:rPr lang="pt-BR" dirty="0" smtClean="0"/>
              <a:t>for i:=1 </a:t>
            </a:r>
            <a:r>
              <a:rPr lang="pt-BR" dirty="0" err="1" smtClean="0"/>
              <a:t>to</a:t>
            </a:r>
            <a:r>
              <a:rPr lang="pt-BR" dirty="0" smtClean="0"/>
              <a:t> n do</a:t>
            </a:r>
          </a:p>
          <a:p>
            <a:pPr marL="0" indent="0">
              <a:buNone/>
            </a:pP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	</a:t>
            </a:r>
            <a:r>
              <a:rPr lang="pt-BR" dirty="0" err="1" smtClean="0"/>
              <a:t>writeln</a:t>
            </a:r>
            <a:r>
              <a:rPr lang="pt-BR" dirty="0" smtClean="0"/>
              <a:t>('');</a:t>
            </a:r>
            <a:r>
              <a:rPr lang="pt-BR" dirty="0" smtClean="0">
                <a:solidFill>
                  <a:srgbClr val="00B050"/>
                </a:solidFill>
              </a:rPr>
              <a:t> PULA UMA LINHA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	for j:=1 </a:t>
            </a:r>
            <a:r>
              <a:rPr lang="pt-BR" dirty="0" err="1" smtClean="0"/>
              <a:t>to</a:t>
            </a:r>
            <a:r>
              <a:rPr lang="pt-BR" dirty="0" smtClean="0"/>
              <a:t> n do</a:t>
            </a:r>
          </a:p>
          <a:p>
            <a:pPr marL="0" indent="0">
              <a:buNone/>
            </a:pPr>
            <a:r>
              <a:rPr lang="pt-BR" dirty="0" smtClean="0"/>
              <a:t>	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		</a:t>
            </a:r>
            <a:r>
              <a:rPr lang="pt-BR" dirty="0" err="1" smtClean="0"/>
              <a:t>write</a:t>
            </a:r>
            <a:r>
              <a:rPr lang="pt-BR" dirty="0" smtClean="0"/>
              <a:t>('a',</a:t>
            </a:r>
            <a:r>
              <a:rPr lang="pt-BR" dirty="0" err="1" smtClean="0"/>
              <a:t>i,j</a:t>
            </a:r>
            <a:r>
              <a:rPr lang="pt-BR" dirty="0" smtClean="0"/>
              <a:t>,'='); </a:t>
            </a:r>
            <a:r>
              <a:rPr lang="pt-BR" dirty="0" smtClean="0">
                <a:solidFill>
                  <a:srgbClr val="00B050"/>
                </a:solidFill>
              </a:rPr>
              <a:t>ESCREVE </a:t>
            </a:r>
            <a:r>
              <a:rPr lang="pt-BR" dirty="0" err="1" smtClean="0">
                <a:solidFill>
                  <a:srgbClr val="00B050"/>
                </a:solidFill>
              </a:rPr>
              <a:t>Aij</a:t>
            </a:r>
            <a:r>
              <a:rPr lang="pt-BR" dirty="0" smtClean="0">
                <a:solidFill>
                  <a:srgbClr val="00B050"/>
                </a:solidFill>
              </a:rPr>
              <a:t> É IGUAL A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		</a:t>
            </a:r>
            <a:r>
              <a:rPr lang="pt-BR" dirty="0" err="1" smtClean="0"/>
              <a:t>read</a:t>
            </a:r>
            <a:r>
              <a:rPr lang="pt-BR" dirty="0" smtClean="0"/>
              <a:t>(a[</a:t>
            </a:r>
            <a:r>
              <a:rPr lang="pt-BR" dirty="0" err="1" smtClean="0"/>
              <a:t>i,j</a:t>
            </a:r>
            <a:r>
              <a:rPr lang="pt-BR" dirty="0" smtClean="0"/>
              <a:t>]); </a:t>
            </a:r>
            <a:r>
              <a:rPr lang="pt-BR" dirty="0" smtClean="0">
                <a:solidFill>
                  <a:srgbClr val="00B050"/>
                </a:solidFill>
              </a:rPr>
              <a:t>LÊ </a:t>
            </a:r>
            <a:r>
              <a:rPr lang="pt-BR" dirty="0" err="1" smtClean="0">
                <a:solidFill>
                  <a:srgbClr val="00B050"/>
                </a:solidFill>
              </a:rPr>
              <a:t>Aij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	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smtClean="0"/>
              <a:t>	</a:t>
            </a:r>
            <a:r>
              <a:rPr lang="pt-BR" dirty="0" err="1" smtClean="0"/>
              <a:t>write</a:t>
            </a:r>
            <a:r>
              <a:rPr lang="pt-BR" dirty="0" smtClean="0"/>
              <a:t>('</a:t>
            </a:r>
            <a:r>
              <a:rPr lang="pt-BR" dirty="0" err="1" smtClean="0"/>
              <a:t>b',i</a:t>
            </a:r>
            <a:r>
              <a:rPr lang="pt-BR" dirty="0" smtClean="0"/>
              <a:t>,' =');</a:t>
            </a:r>
            <a:r>
              <a:rPr lang="pt-BR" dirty="0" smtClean="0">
                <a:solidFill>
                  <a:srgbClr val="00B050"/>
                </a:solidFill>
              </a:rPr>
              <a:t> FAZ O MESMO COM O VETOR b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	</a:t>
            </a:r>
            <a:r>
              <a:rPr lang="pt-BR" dirty="0" err="1" smtClean="0"/>
              <a:t>read</a:t>
            </a:r>
            <a:r>
              <a:rPr lang="pt-BR" dirty="0" smtClean="0"/>
              <a:t>(b[i]);</a:t>
            </a:r>
          </a:p>
          <a:p>
            <a:pPr marL="0" indent="0">
              <a:buNone/>
            </a:pPr>
            <a:r>
              <a:rPr lang="pt-BR" dirty="0" err="1" smtClean="0"/>
              <a:t>end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48485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CÓDIGO JACOBI EM PASCAL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pt-BR" dirty="0" err="1" smtClean="0"/>
              <a:t>writeln</a:t>
            </a:r>
            <a:r>
              <a:rPr lang="pt-BR" dirty="0" smtClean="0"/>
              <a:t>('');</a:t>
            </a:r>
          </a:p>
          <a:p>
            <a:pPr marL="0" indent="0">
              <a:buNone/>
            </a:pPr>
            <a:r>
              <a:rPr lang="pt-BR" dirty="0" err="1" smtClean="0"/>
              <a:t>write</a:t>
            </a:r>
            <a:r>
              <a:rPr lang="pt-BR" dirty="0" smtClean="0"/>
              <a:t>('Número de </a:t>
            </a:r>
            <a:r>
              <a:rPr lang="pt-BR" dirty="0" err="1" smtClean="0"/>
              <a:t>iteraçoes</a:t>
            </a:r>
            <a:r>
              <a:rPr lang="pt-BR" dirty="0" smtClean="0"/>
              <a:t> = ');</a:t>
            </a:r>
            <a:r>
              <a:rPr lang="pt-BR" dirty="0" smtClean="0">
                <a:solidFill>
                  <a:srgbClr val="00B050"/>
                </a:solidFill>
              </a:rPr>
              <a:t>PEDE O NÚMERO DE ITERAÇÕES</a:t>
            </a:r>
            <a:endParaRPr lang="pt-BR" dirty="0" smtClean="0"/>
          </a:p>
          <a:p>
            <a:pPr marL="0" indent="0">
              <a:buNone/>
            </a:pPr>
            <a:r>
              <a:rPr lang="pt-BR" dirty="0" err="1" smtClean="0"/>
              <a:t>read</a:t>
            </a:r>
            <a:r>
              <a:rPr lang="pt-BR" dirty="0" smtClean="0"/>
              <a:t>(</a:t>
            </a:r>
            <a:r>
              <a:rPr lang="pt-BR" dirty="0" err="1" smtClean="0"/>
              <a:t>ite</a:t>
            </a:r>
            <a:r>
              <a:rPr lang="pt-BR" dirty="0" smtClean="0"/>
              <a:t>);</a:t>
            </a:r>
          </a:p>
          <a:p>
            <a:pPr marL="0" indent="0">
              <a:buNone/>
            </a:pPr>
            <a:r>
              <a:rPr lang="pt-BR" dirty="0" err="1" smtClean="0"/>
              <a:t>writeln</a:t>
            </a:r>
            <a:r>
              <a:rPr lang="pt-BR" dirty="0" smtClean="0"/>
              <a:t>('');</a:t>
            </a:r>
          </a:p>
          <a:p>
            <a:pPr marL="0" indent="0">
              <a:buNone/>
            </a:pPr>
            <a:r>
              <a:rPr lang="pt-BR" dirty="0" err="1" smtClean="0"/>
              <a:t>writeln</a:t>
            </a:r>
            <a:r>
              <a:rPr lang="pt-BR" dirty="0" smtClean="0"/>
              <a:t>('</a:t>
            </a:r>
            <a:r>
              <a:rPr lang="pt-BR" dirty="0" err="1" smtClean="0"/>
              <a:t>Soluçao</a:t>
            </a:r>
            <a:r>
              <a:rPr lang="pt-BR" dirty="0" smtClean="0"/>
              <a:t> inicial');</a:t>
            </a:r>
          </a:p>
          <a:p>
            <a:pPr marL="0" indent="0">
              <a:buNone/>
            </a:pPr>
            <a:r>
              <a:rPr lang="pt-BR" dirty="0" smtClean="0"/>
              <a:t>for i:=1 </a:t>
            </a:r>
            <a:r>
              <a:rPr lang="pt-BR" dirty="0" err="1" smtClean="0"/>
              <a:t>to</a:t>
            </a:r>
            <a:r>
              <a:rPr lang="pt-BR" dirty="0" smtClean="0"/>
              <a:t> n do </a:t>
            </a:r>
            <a:r>
              <a:rPr lang="pt-BR" dirty="0" smtClean="0">
                <a:solidFill>
                  <a:srgbClr val="00B050"/>
                </a:solidFill>
              </a:rPr>
              <a:t>LÊ O VETOR SOLUÇÃO OU O CHUTE INICIAL</a:t>
            </a:r>
            <a:endParaRPr lang="pt-BR" dirty="0" smtClean="0"/>
          </a:p>
          <a:p>
            <a:pPr marL="0" indent="0">
              <a:buNone/>
            </a:pP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err="1" smtClean="0"/>
              <a:t>write</a:t>
            </a:r>
            <a:r>
              <a:rPr lang="pt-BR" dirty="0" smtClean="0"/>
              <a:t>('</a:t>
            </a:r>
            <a:r>
              <a:rPr lang="pt-BR" dirty="0" err="1" smtClean="0"/>
              <a:t>x',i</a:t>
            </a:r>
            <a:r>
              <a:rPr lang="pt-BR" dirty="0" smtClean="0"/>
              <a:t>,' = ');</a:t>
            </a:r>
          </a:p>
          <a:p>
            <a:pPr marL="0" indent="0">
              <a:buNone/>
            </a:pPr>
            <a:r>
              <a:rPr lang="pt-BR" dirty="0" err="1" smtClean="0"/>
              <a:t>read</a:t>
            </a:r>
            <a:r>
              <a:rPr lang="pt-BR" dirty="0" smtClean="0"/>
              <a:t>(x[i]);</a:t>
            </a:r>
          </a:p>
          <a:p>
            <a:pPr marL="0" indent="0">
              <a:buNone/>
            </a:pPr>
            <a:r>
              <a:rPr lang="pt-BR" dirty="0" err="1" smtClean="0"/>
              <a:t>end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20705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CÓDIGO JACOBI EM PASCAL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t-BR" dirty="0" err="1" smtClean="0"/>
              <a:t>writeln</a:t>
            </a:r>
            <a:r>
              <a:rPr lang="pt-BR" dirty="0" smtClean="0"/>
              <a:t>('');</a:t>
            </a:r>
            <a:r>
              <a:rPr lang="pt-BR" dirty="0" smtClean="0">
                <a:solidFill>
                  <a:srgbClr val="00B050"/>
                </a:solidFill>
              </a:rPr>
              <a:t> ESTE COMANDO ESCREVE UMA LINHA VAZIA E PULA PRA SEGUINTE</a:t>
            </a:r>
            <a:endParaRPr lang="pt-BR" dirty="0" smtClean="0"/>
          </a:p>
          <a:p>
            <a:pPr marL="0" indent="0">
              <a:buNone/>
            </a:pPr>
            <a:r>
              <a:rPr lang="pt-BR" dirty="0" err="1" smtClean="0"/>
              <a:t>write</a:t>
            </a:r>
            <a:r>
              <a:rPr lang="pt-BR" dirty="0" smtClean="0"/>
              <a:t>('Tolerância = '); </a:t>
            </a:r>
            <a:r>
              <a:rPr lang="pt-BR" dirty="0" smtClean="0">
                <a:solidFill>
                  <a:srgbClr val="00B050"/>
                </a:solidFill>
              </a:rPr>
              <a:t>ESTE COMANDO ESCREVE NA LINHA MAS NÃO PULA FICA COM O CURSOR ESPERANDO O DEVIDO COMANDO, QUE É A TOLERÂNCIA</a:t>
            </a:r>
            <a:endParaRPr lang="pt-BR" dirty="0" smtClean="0"/>
          </a:p>
          <a:p>
            <a:pPr marL="0" indent="0">
              <a:buNone/>
            </a:pPr>
            <a:r>
              <a:rPr lang="pt-BR" dirty="0" err="1" smtClean="0"/>
              <a:t>read</a:t>
            </a:r>
            <a:r>
              <a:rPr lang="pt-BR" dirty="0" smtClean="0"/>
              <a:t>(e);</a:t>
            </a:r>
          </a:p>
          <a:p>
            <a:pPr marL="0" indent="0">
              <a:buNone/>
            </a:pPr>
            <a:r>
              <a:rPr lang="pt-BR" dirty="0" smtClean="0"/>
              <a:t>for k:=1 </a:t>
            </a:r>
            <a:r>
              <a:rPr lang="pt-BR" dirty="0" err="1" smtClean="0"/>
              <a:t>to</a:t>
            </a:r>
            <a:r>
              <a:rPr lang="pt-BR" dirty="0" smtClean="0"/>
              <a:t> </a:t>
            </a:r>
            <a:r>
              <a:rPr lang="pt-BR" dirty="0" err="1" smtClean="0"/>
              <a:t>ite</a:t>
            </a:r>
            <a:r>
              <a:rPr lang="pt-BR" dirty="0" smtClean="0"/>
              <a:t> do</a:t>
            </a:r>
          </a:p>
          <a:p>
            <a:pPr marL="0" indent="0">
              <a:buNone/>
            </a:pP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	</a:t>
            </a:r>
            <a:r>
              <a:rPr lang="pt-BR" dirty="0" err="1" smtClean="0"/>
              <a:t>cont</a:t>
            </a:r>
            <a:r>
              <a:rPr lang="pt-BR" dirty="0" smtClean="0"/>
              <a:t>:=0;</a:t>
            </a:r>
          </a:p>
          <a:p>
            <a:pPr marL="0" indent="0">
              <a:buNone/>
            </a:pPr>
            <a:r>
              <a:rPr lang="pt-BR" dirty="0" smtClean="0"/>
              <a:t>	for i:=1 </a:t>
            </a:r>
            <a:r>
              <a:rPr lang="pt-BR" dirty="0" err="1" smtClean="0"/>
              <a:t>to</a:t>
            </a:r>
            <a:r>
              <a:rPr lang="pt-BR" dirty="0" smtClean="0"/>
              <a:t> n do</a:t>
            </a:r>
          </a:p>
          <a:p>
            <a:pPr marL="0" indent="0">
              <a:buNone/>
            </a:pPr>
            <a:r>
              <a:rPr lang="pt-BR" dirty="0" smtClean="0"/>
              <a:t>	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		soma[i]:=0;</a:t>
            </a:r>
          </a:p>
          <a:p>
            <a:pPr marL="0" indent="0">
              <a:buNone/>
            </a:pPr>
            <a:r>
              <a:rPr lang="pt-BR" dirty="0" smtClean="0"/>
              <a:t>		for j:=1 </a:t>
            </a:r>
            <a:r>
              <a:rPr lang="pt-BR" dirty="0" err="1" smtClean="0"/>
              <a:t>to</a:t>
            </a:r>
            <a:r>
              <a:rPr lang="pt-BR" dirty="0" smtClean="0"/>
              <a:t> n do</a:t>
            </a:r>
          </a:p>
          <a:p>
            <a:pPr marL="0" indent="0">
              <a:buNone/>
            </a:pPr>
            <a:r>
              <a:rPr lang="pt-BR" dirty="0" smtClean="0"/>
              <a:t>		</a:t>
            </a:r>
            <a:r>
              <a:rPr lang="pt-BR" dirty="0" err="1" smtClean="0"/>
              <a:t>begin</a:t>
            </a:r>
            <a:endParaRPr lang="pt-BR" dirty="0" smtClean="0"/>
          </a:p>
          <a:p>
            <a:pPr marL="0" indent="0">
              <a:buNone/>
            </a:pPr>
            <a:r>
              <a:rPr lang="pt-BR" dirty="0" smtClean="0"/>
              <a:t>			</a:t>
            </a:r>
            <a:r>
              <a:rPr lang="pt-BR" dirty="0" err="1" smtClean="0"/>
              <a:t>if</a:t>
            </a:r>
            <a:r>
              <a:rPr lang="pt-BR" dirty="0" smtClean="0"/>
              <a:t> j&lt;&gt;i </a:t>
            </a:r>
            <a:r>
              <a:rPr lang="pt-BR" dirty="0" err="1" smtClean="0"/>
              <a:t>then</a:t>
            </a:r>
            <a:r>
              <a:rPr lang="pt-BR" dirty="0" smtClean="0"/>
              <a:t> soma[i]:=soma[i] + a[</a:t>
            </a:r>
            <a:r>
              <a:rPr lang="pt-BR" dirty="0" err="1" smtClean="0"/>
              <a:t>i,j</a:t>
            </a:r>
            <a:r>
              <a:rPr lang="pt-BR" dirty="0" smtClean="0"/>
              <a:t>]*x[j];</a:t>
            </a:r>
          </a:p>
          <a:p>
            <a:pPr marL="0" indent="0">
              <a:buNone/>
            </a:pPr>
            <a:r>
              <a:rPr lang="pt-BR" dirty="0" smtClean="0"/>
              <a:t>		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8808139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CÓDIGO JACOBI EM PASCAL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pt-BR" dirty="0" smtClean="0"/>
              <a:t>		c:=x[i];</a:t>
            </a:r>
          </a:p>
          <a:p>
            <a:pPr marL="0" indent="0">
              <a:buNone/>
            </a:pPr>
            <a:r>
              <a:rPr lang="pt-BR" dirty="0" smtClean="0"/>
              <a:t>		x[i]:= (b[i] - soma[i])/a[</a:t>
            </a:r>
            <a:r>
              <a:rPr lang="pt-BR" dirty="0" err="1" smtClean="0"/>
              <a:t>i,i</a:t>
            </a:r>
            <a:r>
              <a:rPr lang="pt-BR" dirty="0" smtClean="0"/>
              <a:t>];</a:t>
            </a:r>
          </a:p>
          <a:p>
            <a:pPr marL="0" indent="0">
              <a:buNone/>
            </a:pPr>
            <a:r>
              <a:rPr lang="pt-BR" dirty="0" smtClean="0"/>
              <a:t>		</a:t>
            </a:r>
            <a:r>
              <a:rPr lang="pt-BR" dirty="0" err="1" smtClean="0"/>
              <a:t>if</a:t>
            </a:r>
            <a:r>
              <a:rPr lang="pt-BR" dirty="0" smtClean="0"/>
              <a:t> (</a:t>
            </a:r>
            <a:r>
              <a:rPr lang="pt-BR" dirty="0" err="1" smtClean="0"/>
              <a:t>abs</a:t>
            </a:r>
            <a:r>
              <a:rPr lang="pt-BR" dirty="0" smtClean="0"/>
              <a:t>(c-x[i])&lt;e) </a:t>
            </a:r>
            <a:r>
              <a:rPr lang="pt-BR" dirty="0" err="1" smtClean="0"/>
              <a:t>then</a:t>
            </a:r>
            <a:r>
              <a:rPr lang="pt-BR" dirty="0" smtClean="0"/>
              <a:t> </a:t>
            </a:r>
            <a:r>
              <a:rPr lang="pt-BR" dirty="0" err="1" smtClean="0"/>
              <a:t>cont</a:t>
            </a:r>
            <a:r>
              <a:rPr lang="pt-BR" dirty="0" smtClean="0"/>
              <a:t>:=cont+1;</a:t>
            </a:r>
          </a:p>
          <a:p>
            <a:pPr marL="0" indent="0">
              <a:buNone/>
            </a:pPr>
            <a:r>
              <a:rPr lang="pt-BR" dirty="0" smtClean="0"/>
              <a:t>	</a:t>
            </a:r>
            <a:r>
              <a:rPr lang="pt-BR" dirty="0" err="1" smtClean="0"/>
              <a:t>end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smtClean="0"/>
              <a:t>	</a:t>
            </a:r>
            <a:r>
              <a:rPr lang="pt-BR" dirty="0" err="1" smtClean="0"/>
              <a:t>nite</a:t>
            </a:r>
            <a:r>
              <a:rPr lang="pt-BR" dirty="0" smtClean="0"/>
              <a:t>:=nite+1;</a:t>
            </a:r>
          </a:p>
          <a:p>
            <a:pPr marL="0" indent="0">
              <a:buNone/>
            </a:pPr>
            <a:r>
              <a:rPr lang="pt-BR" dirty="0" smtClean="0"/>
              <a:t>	</a:t>
            </a:r>
            <a:r>
              <a:rPr lang="pt-BR" dirty="0" err="1" smtClean="0"/>
              <a:t>if</a:t>
            </a:r>
            <a:r>
              <a:rPr lang="pt-BR" dirty="0" smtClean="0"/>
              <a:t> </a:t>
            </a:r>
            <a:r>
              <a:rPr lang="pt-BR" dirty="0" err="1" smtClean="0"/>
              <a:t>cont</a:t>
            </a:r>
            <a:r>
              <a:rPr lang="pt-BR" dirty="0" smtClean="0"/>
              <a:t>=n </a:t>
            </a:r>
            <a:r>
              <a:rPr lang="pt-BR" dirty="0" err="1" smtClean="0"/>
              <a:t>then</a:t>
            </a:r>
            <a:r>
              <a:rPr lang="pt-BR" dirty="0" smtClean="0"/>
              <a:t> break; </a:t>
            </a:r>
            <a:r>
              <a:rPr lang="pt-BR" dirty="0" smtClean="0">
                <a:solidFill>
                  <a:srgbClr val="00B050"/>
                </a:solidFill>
              </a:rPr>
              <a:t>SE  O CONTADOR FOR IGUAL A n ENTÃO PARA </a:t>
            </a:r>
            <a:endParaRPr lang="pt-BR" dirty="0" smtClean="0"/>
          </a:p>
          <a:p>
            <a:pPr marL="0" indent="0">
              <a:buNone/>
            </a:pPr>
            <a:r>
              <a:rPr lang="pt-BR" dirty="0" err="1" smtClean="0"/>
              <a:t>end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err="1" smtClean="0"/>
              <a:t>writeln</a:t>
            </a:r>
            <a:r>
              <a:rPr lang="pt-BR" dirty="0" smtClean="0"/>
              <a:t>('');</a:t>
            </a:r>
          </a:p>
          <a:p>
            <a:pPr marL="0" indent="0">
              <a:buNone/>
            </a:pPr>
            <a:r>
              <a:rPr lang="pt-BR" dirty="0" err="1" smtClean="0"/>
              <a:t>writeln</a:t>
            </a:r>
            <a:r>
              <a:rPr lang="pt-BR" dirty="0" smtClean="0"/>
              <a:t>('</a:t>
            </a:r>
            <a:r>
              <a:rPr lang="pt-BR" dirty="0" err="1" smtClean="0"/>
              <a:t>Soluçao</a:t>
            </a:r>
            <a:r>
              <a:rPr lang="pt-BR" dirty="0" smtClean="0"/>
              <a:t>');</a:t>
            </a:r>
          </a:p>
          <a:p>
            <a:pPr marL="0" indent="0">
              <a:buNone/>
            </a:pPr>
            <a:r>
              <a:rPr lang="pt-BR" dirty="0" err="1" smtClean="0"/>
              <a:t>writeln</a:t>
            </a:r>
            <a:r>
              <a:rPr lang="pt-BR" dirty="0" smtClean="0"/>
              <a:t>('');</a:t>
            </a:r>
          </a:p>
          <a:p>
            <a:pPr marL="0" indent="0">
              <a:buNone/>
            </a:pPr>
            <a:r>
              <a:rPr lang="pt-BR" dirty="0" smtClean="0"/>
              <a:t>for i:=1 </a:t>
            </a:r>
            <a:r>
              <a:rPr lang="pt-BR" dirty="0" err="1" smtClean="0"/>
              <a:t>to</a:t>
            </a:r>
            <a:r>
              <a:rPr lang="pt-BR" dirty="0" smtClean="0"/>
              <a:t> n do </a:t>
            </a:r>
            <a:r>
              <a:rPr lang="pt-BR" dirty="0" err="1" smtClean="0"/>
              <a:t>writeln</a:t>
            </a:r>
            <a:r>
              <a:rPr lang="pt-BR" dirty="0" smtClean="0"/>
              <a:t>('</a:t>
            </a:r>
            <a:r>
              <a:rPr lang="pt-BR" dirty="0" err="1" smtClean="0"/>
              <a:t>x',i</a:t>
            </a:r>
            <a:r>
              <a:rPr lang="pt-BR" dirty="0" smtClean="0"/>
              <a:t>,'=',x[i]:10:2);</a:t>
            </a:r>
          </a:p>
          <a:p>
            <a:pPr marL="0" indent="0">
              <a:buNone/>
            </a:pPr>
            <a:r>
              <a:rPr lang="pt-BR" dirty="0" err="1" smtClean="0"/>
              <a:t>writeln</a:t>
            </a:r>
            <a:r>
              <a:rPr lang="pt-BR" dirty="0" smtClean="0"/>
              <a:t>('');</a:t>
            </a:r>
          </a:p>
          <a:p>
            <a:pPr marL="0" indent="0">
              <a:buNone/>
            </a:pPr>
            <a:r>
              <a:rPr lang="pt-BR" dirty="0" err="1" smtClean="0"/>
              <a:t>writeln</a:t>
            </a:r>
            <a:r>
              <a:rPr lang="pt-BR" dirty="0" smtClean="0"/>
              <a:t>('Foram necessárias ',</a:t>
            </a:r>
            <a:r>
              <a:rPr lang="pt-BR" dirty="0" err="1" smtClean="0"/>
              <a:t>nite</a:t>
            </a:r>
            <a:r>
              <a:rPr lang="pt-BR" dirty="0" smtClean="0"/>
              <a:t>,' </a:t>
            </a:r>
            <a:r>
              <a:rPr lang="pt-BR" dirty="0" err="1" smtClean="0"/>
              <a:t>iteraçoes</a:t>
            </a:r>
            <a:r>
              <a:rPr lang="pt-BR" dirty="0" smtClean="0"/>
              <a:t> com a tolerância dada');</a:t>
            </a:r>
          </a:p>
          <a:p>
            <a:pPr marL="0" indent="0">
              <a:buNone/>
            </a:pPr>
            <a:r>
              <a:rPr lang="pt-BR" dirty="0" err="1" smtClean="0"/>
              <a:t>readln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err="1" smtClean="0"/>
              <a:t>readln</a:t>
            </a:r>
            <a:r>
              <a:rPr lang="pt-BR" dirty="0" smtClean="0"/>
              <a:t>;</a:t>
            </a:r>
          </a:p>
          <a:p>
            <a:pPr marL="0" indent="0">
              <a:buNone/>
            </a:pPr>
            <a:r>
              <a:rPr lang="pt-BR" dirty="0" smtClean="0"/>
              <a:t>End.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888627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152</Words>
  <Application>Microsoft Office PowerPoint</Application>
  <PresentationFormat>Apresentação na tela (4:3)</PresentationFormat>
  <Paragraphs>70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6</vt:i4>
      </vt:variant>
    </vt:vector>
  </HeadingPairs>
  <TitlesOfParts>
    <vt:vector size="7" baseType="lpstr">
      <vt:lpstr>Tema do Office</vt:lpstr>
      <vt:lpstr>MÉTODO JACOBI</vt:lpstr>
      <vt:lpstr>CÓDIGO JACOBI EM PASCAL</vt:lpstr>
      <vt:lpstr>CÓDIGO JACOBI EM PASCAL</vt:lpstr>
      <vt:lpstr>CÓDIGO JACOBI EM PASCAL</vt:lpstr>
      <vt:lpstr>CÓDIGO JACOBI EM PASCAL</vt:lpstr>
      <vt:lpstr>CÓDIGO JACOBI EM PASCAL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MÉTODO JACOBI</dc:title>
  <dc:creator>Paulo Herbert</dc:creator>
  <cp:lastModifiedBy>Paulo Herbert</cp:lastModifiedBy>
  <cp:revision>1</cp:revision>
  <dcterms:created xsi:type="dcterms:W3CDTF">2010-11-24T22:31:07Z</dcterms:created>
  <dcterms:modified xsi:type="dcterms:W3CDTF">2010-11-24T22:38:46Z</dcterms:modified>
</cp:coreProperties>
</file>